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8" r:id="rId6"/>
    <p:sldId id="264" r:id="rId7"/>
    <p:sldId id="288" r:id="rId8"/>
    <p:sldId id="267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56" autoAdjust="0"/>
  </p:normalViewPr>
  <p:slideViewPr>
    <p:cSldViewPr snapToGrid="0">
      <p:cViewPr varScale="1">
        <p:scale>
          <a:sx n="50" d="100"/>
          <a:sy n="50" d="100"/>
        </p:scale>
        <p:origin x="3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proxy</a:t>
            </a:r>
          </a:p>
          <a:p>
            <a:r>
              <a:rPr lang="en-US" dirty="0"/>
              <a:t>- Make compose</a:t>
            </a:r>
          </a:p>
          <a:p>
            <a:pPr marL="0" indent="0">
              <a:buFontTx/>
              <a:buNone/>
            </a:pPr>
            <a:r>
              <a:rPr lang="en-US" dirty="0"/>
              <a:t>-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1316</Words>
  <Application>Microsoft Office PowerPoint</Application>
  <PresentationFormat>Widescreen</PresentationFormat>
  <Paragraphs>382</Paragraphs>
  <Slides>44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139</cp:revision>
  <dcterms:created xsi:type="dcterms:W3CDTF">2020-04-15T11:22:54Z</dcterms:created>
  <dcterms:modified xsi:type="dcterms:W3CDTF">2020-04-28T06:43:36Z</dcterms:modified>
</cp:coreProperties>
</file>